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11/1/2015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com/topics/black-death/videos/coroners-report-plagu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 of Days:</a:t>
            </a:r>
            <a:br>
              <a:rPr lang="en-US" dirty="0" smtClean="0"/>
            </a:br>
            <a:r>
              <a:rPr lang="en-US" dirty="0" smtClean="0"/>
              <a:t>The Black Death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smtClean="0"/>
              <a:t>No Notes Today)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Trouble in 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mysterious illness first appears on the Mongolian Steppe in the 1340’s</a:t>
            </a:r>
          </a:p>
          <a:p>
            <a:pPr lvl="1"/>
            <a:r>
              <a:rPr lang="en-US" dirty="0" smtClean="0"/>
              <a:t>It is lethal and rapid in its spread, wiping out entire villages in days, if not hours…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Mongol Armies travelling the Silk Roads in Central Asia spread the plague westward…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1347: Arrival in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Black Death, or Bubonic Plague, is transmitted by fleas…</a:t>
            </a:r>
          </a:p>
          <a:p>
            <a:pPr lvl="1"/>
            <a:r>
              <a:rPr lang="en-US" dirty="0" smtClean="0"/>
              <a:t>That infected rats...</a:t>
            </a:r>
          </a:p>
          <a:p>
            <a:pPr lvl="1"/>
            <a:r>
              <a:rPr lang="en-US" dirty="0" smtClean="0"/>
              <a:t>That got onto ships…</a:t>
            </a:r>
          </a:p>
          <a:p>
            <a:pPr lvl="1"/>
            <a:r>
              <a:rPr lang="en-US" dirty="0" smtClean="0"/>
              <a:t>That sailed from the Middle East…</a:t>
            </a:r>
          </a:p>
          <a:p>
            <a:pPr lvl="1"/>
            <a:r>
              <a:rPr lang="en-US" dirty="0" smtClean="0"/>
              <a:t>To Byzantium…</a:t>
            </a:r>
          </a:p>
          <a:p>
            <a:pPr lvl="1"/>
            <a:r>
              <a:rPr lang="en-US" dirty="0" smtClean="0"/>
              <a:t>To Italy…</a:t>
            </a:r>
          </a:p>
          <a:p>
            <a:pPr lvl="1"/>
            <a:endParaRPr lang="en-US" dirty="0"/>
          </a:p>
          <a:p>
            <a:r>
              <a:rPr lang="en-US" dirty="0" smtClean="0"/>
              <a:t>But now, scientists believe the plague was spread </a:t>
            </a:r>
            <a:r>
              <a:rPr lang="en-US" smtClean="0"/>
              <a:t>by guinea pigs!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End of Days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8763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End of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Almost 60% of the people infected died in Italy</a:t>
            </a:r>
          </a:p>
          <a:p>
            <a:r>
              <a:rPr lang="en-US" dirty="0" smtClean="0"/>
              <a:t>The disease was so lethal that a common phrase was that an infected person “would have lunch with their family and dinner with their ancestors in paradise”</a:t>
            </a:r>
          </a:p>
          <a:p>
            <a:r>
              <a:rPr lang="en-US" dirty="0" smtClean="0"/>
              <a:t>The population of Europe in 1347: 75 Million</a:t>
            </a:r>
          </a:p>
          <a:p>
            <a:pPr lvl="1"/>
            <a:r>
              <a:rPr lang="en-US" dirty="0" smtClean="0"/>
              <a:t>1351: 40 Million</a:t>
            </a:r>
          </a:p>
          <a:p>
            <a:pPr lvl="1"/>
            <a:r>
              <a:rPr lang="en-US" dirty="0" smtClean="0">
                <a:hlinkClick r:id="rId2"/>
              </a:rPr>
              <a:t>Link to "Coroner's Report - Black Death"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End of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some towns, 500 people died EVERY DAY</a:t>
            </a:r>
          </a:p>
          <a:p>
            <a:endParaRPr lang="en-US" dirty="0" smtClean="0"/>
          </a:p>
          <a:p>
            <a:r>
              <a:rPr lang="en-US" dirty="0" smtClean="0"/>
              <a:t>The Nursery Rhyme “Ring Around the Rosy” deals with the Black Death</a:t>
            </a:r>
          </a:p>
          <a:p>
            <a:endParaRPr lang="en-US" dirty="0" smtClean="0"/>
          </a:p>
          <a:p>
            <a:r>
              <a:rPr lang="en-US" dirty="0" smtClean="0"/>
              <a:t>Jews were persecuted en masse and blamed for the disease</a:t>
            </a:r>
          </a:p>
          <a:p>
            <a:endParaRPr lang="en-US" dirty="0" smtClean="0"/>
          </a:p>
          <a:p>
            <a:r>
              <a:rPr lang="en-US" dirty="0" smtClean="0"/>
              <a:t>2/3 of the Population </a:t>
            </a:r>
            <a:r>
              <a:rPr lang="en-US" smtClean="0"/>
              <a:t>of  Europe died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176</TotalTime>
  <Words>217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Consolas</vt:lpstr>
      <vt:lpstr>Corbel</vt:lpstr>
      <vt:lpstr>Wingdings</vt:lpstr>
      <vt:lpstr>Wingdings 2</vt:lpstr>
      <vt:lpstr>Wingdings 3</vt:lpstr>
      <vt:lpstr>Default Theme</vt:lpstr>
      <vt:lpstr>End of Days: The Black Death (No Notes Today) </vt:lpstr>
      <vt:lpstr>Trouble in Asia</vt:lpstr>
      <vt:lpstr>1347: Arrival in Europe</vt:lpstr>
      <vt:lpstr>The End of Days</vt:lpstr>
      <vt:lpstr>End of Days</vt:lpstr>
      <vt:lpstr>End of Days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 of Days:  The Black Death</dc:title>
  <dc:creator>Lawrence Ashley Staten</dc:creator>
  <cp:lastModifiedBy>Lawrence Staten</cp:lastModifiedBy>
  <cp:revision>10</cp:revision>
  <dcterms:created xsi:type="dcterms:W3CDTF">2011-08-14T00:39:59Z</dcterms:created>
  <dcterms:modified xsi:type="dcterms:W3CDTF">2015-11-01T21:11:51Z</dcterms:modified>
</cp:coreProperties>
</file>